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B29BC-BD3E-4A80-A716-0609E880336D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700EF-0112-4C54-81F9-21FAF4B69D7E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23728" y="1268760"/>
            <a:ext cx="590465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  <a:cs typeface="Arial" charset="0"/>
              </a:rPr>
              <a:t>Porcentaje de empresas apoyadas que incorporan TIC en sus procesos productivos en relación con el total de empresas apoyadas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429445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644008" y="2204864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636912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el número de MIPYMES apoyadas a través de las convocatorias que fomentan la incorporación de tecnologías de información y comunicación (TIC) en las empresas, respecto al total de empresas apoyadas en las diferentes convocatorias del Fondo Nacional Emprendedor.</a:t>
            </a: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5697" y="45718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907705" y="5013176"/>
          <a:ext cx="6408711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795"/>
                <a:gridCol w="342791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Empresas apoyadas que incorporan TIC en sus procesos productivos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empresas apoyadas en el período 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51520" y="3284984"/>
            <a:ext cx="871296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es-MX" sz="1600" dirty="0">
                <a:solidFill>
                  <a:prstClr val="black"/>
                </a:solidFill>
              </a:rPr>
              <a:t>MIPYMES apoyadas de las convocatorias:</a:t>
            </a:r>
          </a:p>
          <a:p>
            <a:pPr lvl="1">
              <a:buFont typeface="Arial" pitchFamily="34" charset="0"/>
              <a:buChar char="•"/>
            </a:pPr>
            <a:r>
              <a:rPr lang="es-MX" sz="1400" dirty="0" smtClean="0">
                <a:solidFill>
                  <a:prstClr val="black"/>
                </a:solidFill>
              </a:rPr>
              <a:t>4.1 Desarrollo de Capacidades Empresariales para Microempresas a través de Tecnologías de la Información y Comunicación </a:t>
            </a:r>
          </a:p>
          <a:p>
            <a:pPr lvl="1">
              <a:buFont typeface="Arial" pitchFamily="34" charset="0"/>
              <a:buChar char="•"/>
            </a:pPr>
            <a:r>
              <a:rPr lang="es-MX" sz="1400" dirty="0" smtClean="0">
                <a:solidFill>
                  <a:prstClr val="black"/>
                </a:solidFill>
              </a:rPr>
              <a:t>5.1 </a:t>
            </a:r>
            <a:r>
              <a:rPr lang="es-MX" sz="1400" dirty="0">
                <a:solidFill>
                  <a:prstClr val="black"/>
                </a:solidFill>
              </a:rPr>
              <a:t>Incorporación de tecnologías de información y comunicación a las micro y pequeñas empresas </a:t>
            </a:r>
          </a:p>
          <a:p>
            <a:pPr lvl="1">
              <a:buFont typeface="Arial" pitchFamily="34" charset="0"/>
              <a:buChar char="•"/>
            </a:pPr>
            <a:r>
              <a:rPr lang="es-MX" sz="1400" dirty="0">
                <a:solidFill>
                  <a:prstClr val="black"/>
                </a:solidFill>
              </a:rPr>
              <a:t> 5.2 Formación de capacidades y adopción de tecnologías en las micro y pequeñas empresas del sector industria, comercio, servicios y turismo</a:t>
            </a:r>
          </a:p>
          <a:p>
            <a:pPr lvl="1"/>
            <a:endParaRPr lang="es-MX" sz="1400" dirty="0">
              <a:solidFill>
                <a:prstClr val="black"/>
              </a:solidFill>
            </a:endParaRPr>
          </a:p>
          <a:p>
            <a:pPr marL="0" lvl="1"/>
            <a:r>
              <a:rPr lang="es-MX" sz="1400" dirty="0">
                <a:solidFill>
                  <a:prstClr val="black"/>
                </a:solidFill>
              </a:rPr>
              <a:t>2) MIPYMES apoyadas con TIC a través de los convenios de coordinación con los estados</a:t>
            </a:r>
          </a:p>
          <a:p>
            <a:pPr marL="0" lvl="1"/>
            <a:endParaRPr lang="es-MX" sz="1400" dirty="0" smtClean="0">
              <a:solidFill>
                <a:prstClr val="black"/>
              </a:solidFill>
            </a:endParaRPr>
          </a:p>
          <a:p>
            <a:r>
              <a:rPr lang="es-MX" sz="1400" dirty="0" smtClean="0">
                <a:solidFill>
                  <a:prstClr val="black"/>
                </a:solidFill>
              </a:rPr>
              <a:t>L</a:t>
            </a:r>
            <a:r>
              <a:rPr lang="es-MX" sz="1600" dirty="0" smtClean="0">
                <a:solidFill>
                  <a:prstClr val="black"/>
                </a:solidFill>
              </a:rPr>
              <a:t>os </a:t>
            </a:r>
            <a:r>
              <a:rPr lang="es-MX" sz="1600" dirty="0">
                <a:solidFill>
                  <a:prstClr val="black"/>
                </a:solidFill>
              </a:rPr>
              <a:t>proyectos aprobados de las </a:t>
            </a:r>
            <a:r>
              <a:rPr lang="es-ES" sz="1600" dirty="0">
                <a:solidFill>
                  <a:prstClr val="black"/>
                </a:solidFill>
              </a:rPr>
              <a:t>convocatorias mencionadas se encuentran disponibles en el link: </a:t>
            </a:r>
            <a:endParaRPr lang="es-MX" dirty="0">
              <a:solidFill>
                <a:prstClr val="black"/>
              </a:solidFill>
            </a:endParaRPr>
          </a:p>
          <a:p>
            <a:r>
              <a:rPr lang="es-ES_tradnl" sz="1600" dirty="0" smtClean="0">
                <a:solidFill>
                  <a:prstClr val="black"/>
                </a:solidFill>
              </a:rPr>
              <a:t>https://www.inadem.gob.mx/fondo-nacional-emprendedor/resultados-de-las-convocatorias-2015/</a:t>
            </a:r>
            <a:endParaRPr lang="es-MX" dirty="0">
              <a:solidFill>
                <a:prstClr val="black"/>
              </a:solidFill>
            </a:endParaRPr>
          </a:p>
          <a:p>
            <a:pPr marL="0" lvl="1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4" name="16 Rectángulo"/>
          <p:cNvSpPr/>
          <p:nvPr/>
        </p:nvSpPr>
        <p:spPr>
          <a:xfrm>
            <a:off x="539552" y="1268760"/>
            <a:ext cx="8208912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2015 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1" y="1628800"/>
          <a:ext cx="8208913" cy="1376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94365"/>
                <a:gridCol w="2186147"/>
                <a:gridCol w="4128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 diciembre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Observaciones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25%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30%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Las convocatorias 4.1, 5.1, 5.2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y proyectos por asignación directa  apoyaron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13,929 proyectos, los cuales comprometen beneficiar a 68,525 MIPYMES, de un total de 225,003 empresas apoyadas con recursos del Fondo Nacional Emprendedor, con lo que excede en 120% la meta de atención </a:t>
                      </a:r>
                      <a:r>
                        <a:rPr lang="es-MX" sz="1200" dirty="0" smtClean="0"/>
                        <a:t>establecida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261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6</cp:revision>
  <dcterms:created xsi:type="dcterms:W3CDTF">2015-09-21T17:08:32Z</dcterms:created>
  <dcterms:modified xsi:type="dcterms:W3CDTF">2016-10-18T03:59:17Z</dcterms:modified>
</cp:coreProperties>
</file>